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668FD-9E3A-48DF-B6E7-5838C7A7FFD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0F05-2424-4801-8CBD-A035E34BD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668FD-9E3A-48DF-B6E7-5838C7A7FFD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0F05-2424-4801-8CBD-A035E34BD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668FD-9E3A-48DF-B6E7-5838C7A7FFD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0F05-2424-4801-8CBD-A035E34BD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668FD-9E3A-48DF-B6E7-5838C7A7FFD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0F05-2424-4801-8CBD-A035E34BD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668FD-9E3A-48DF-B6E7-5838C7A7FFD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0F05-2424-4801-8CBD-A035E34BD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668FD-9E3A-48DF-B6E7-5838C7A7FFD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0F05-2424-4801-8CBD-A035E34BD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668FD-9E3A-48DF-B6E7-5838C7A7FFD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0F05-2424-4801-8CBD-A035E34BD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668FD-9E3A-48DF-B6E7-5838C7A7FFD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0F05-2424-4801-8CBD-A035E34BD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668FD-9E3A-48DF-B6E7-5838C7A7FFD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0F05-2424-4801-8CBD-A035E34BD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668FD-9E3A-48DF-B6E7-5838C7A7FFD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0F05-2424-4801-8CBD-A035E34BD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668FD-9E3A-48DF-B6E7-5838C7A7FFD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0F05-2424-4801-8CBD-A035E34BD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668FD-9E3A-48DF-B6E7-5838C7A7FFD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50F05-2424-4801-8CBD-A035E34BD3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66738"/>
            <a:ext cx="9353550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33400"/>
            <a:ext cx="8524944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kousay</dc:creator>
  <cp:lastModifiedBy>kousay</cp:lastModifiedBy>
  <cp:revision>2</cp:revision>
  <dcterms:created xsi:type="dcterms:W3CDTF">2013-09-24T05:39:07Z</dcterms:created>
  <dcterms:modified xsi:type="dcterms:W3CDTF">2013-09-24T05:51:45Z</dcterms:modified>
</cp:coreProperties>
</file>