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269F-9193-4638-921B-F8D682F1C5ED}" type="datetimeFigureOut">
              <a:rPr lang="en-CA" smtClean="0"/>
              <a:t>2014-09-13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6F34-5C10-4E0C-B7E7-F41954955D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971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269F-9193-4638-921B-F8D682F1C5ED}" type="datetimeFigureOut">
              <a:rPr lang="en-CA" smtClean="0"/>
              <a:t>2014-09-13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6F34-5C10-4E0C-B7E7-F41954955D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6188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269F-9193-4638-921B-F8D682F1C5ED}" type="datetimeFigureOut">
              <a:rPr lang="en-CA" smtClean="0"/>
              <a:t>2014-09-13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6F34-5C10-4E0C-B7E7-F41954955D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20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269F-9193-4638-921B-F8D682F1C5ED}" type="datetimeFigureOut">
              <a:rPr lang="en-CA" smtClean="0"/>
              <a:t>2014-09-13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6F34-5C10-4E0C-B7E7-F41954955D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479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269F-9193-4638-921B-F8D682F1C5ED}" type="datetimeFigureOut">
              <a:rPr lang="en-CA" smtClean="0"/>
              <a:t>2014-09-13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6F34-5C10-4E0C-B7E7-F41954955D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788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269F-9193-4638-921B-F8D682F1C5ED}" type="datetimeFigureOut">
              <a:rPr lang="en-CA" smtClean="0"/>
              <a:t>2014-09-13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6F34-5C10-4E0C-B7E7-F41954955D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6017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269F-9193-4638-921B-F8D682F1C5ED}" type="datetimeFigureOut">
              <a:rPr lang="en-CA" smtClean="0"/>
              <a:t>2014-09-13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6F34-5C10-4E0C-B7E7-F41954955D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8840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269F-9193-4638-921B-F8D682F1C5ED}" type="datetimeFigureOut">
              <a:rPr lang="en-CA" smtClean="0"/>
              <a:t>2014-09-13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6F34-5C10-4E0C-B7E7-F41954955D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638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269F-9193-4638-921B-F8D682F1C5ED}" type="datetimeFigureOut">
              <a:rPr lang="en-CA" smtClean="0"/>
              <a:t>2014-09-13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6F34-5C10-4E0C-B7E7-F41954955D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4456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269F-9193-4638-921B-F8D682F1C5ED}" type="datetimeFigureOut">
              <a:rPr lang="en-CA" smtClean="0"/>
              <a:t>2014-09-13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6F34-5C10-4E0C-B7E7-F41954955D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7513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269F-9193-4638-921B-F8D682F1C5ED}" type="datetimeFigureOut">
              <a:rPr lang="en-CA" smtClean="0"/>
              <a:t>2014-09-13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6F34-5C10-4E0C-B7E7-F41954955D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200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7269F-9193-4638-921B-F8D682F1C5ED}" type="datetimeFigureOut">
              <a:rPr lang="en-CA" smtClean="0"/>
              <a:t>2014-09-13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A6F34-5C10-4E0C-B7E7-F41954955D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150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.uob.bh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05774" y="2814358"/>
            <a:ext cx="1115113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1: 	Must confirm your correct section number by your instructor.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09290" y="4470197"/>
            <a:ext cx="841397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2:</a:t>
            </a: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Login to blackboard 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www.bb.uob.bh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491860" y="820311"/>
            <a:ext cx="3548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ENROLL IN YOUR SECTION</a:t>
            </a:r>
            <a:endParaRPr kumimoji="0" lang="en-US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73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08" y="1863397"/>
            <a:ext cx="5085603" cy="29242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607475" y="1970596"/>
            <a:ext cx="3752850" cy="3118988"/>
          </a:xfrm>
          <a:prstGeom prst="rect">
            <a:avLst/>
          </a:prstGeom>
          <a:noFill/>
          <a:ln w="76200" cmpd="thickThin">
            <a:solidFill>
              <a:srgbClr val="62242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137160" tIns="91440" rIns="137160" bIns="91440" anchor="ctr" anchorCtr="0" upright="1"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2000" b="1" i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USERNAME and PASSWORD is </a:t>
            </a:r>
            <a:r>
              <a:rPr lang="en-US" sz="2000" b="1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same as you received from registration office.</a:t>
            </a:r>
            <a:endParaRPr lang="en-CA" sz="20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76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73" y="1524502"/>
            <a:ext cx="9305856" cy="448028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39768" y="673662"/>
            <a:ext cx="5733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3:		Click on courses and select your course</a:t>
            </a:r>
            <a:endParaRPr lang="en-CA" dirty="0"/>
          </a:p>
        </p:txBody>
      </p:sp>
      <p:sp>
        <p:nvSpPr>
          <p:cNvPr id="6" name="Right Arrow 5"/>
          <p:cNvSpPr/>
          <p:nvPr/>
        </p:nvSpPr>
        <p:spPr>
          <a:xfrm rot="10800000">
            <a:off x="10092365" y="2155794"/>
            <a:ext cx="1320381" cy="32861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391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72562"/>
            <a:ext cx="11198469" cy="65854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04846" y="23291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07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572163"/>
            <a:ext cx="11282268" cy="3966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74757" y="460698"/>
            <a:ext cx="578119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4:		Click on groups from the course section</a:t>
            </a:r>
            <a:endParaRPr kumimoji="0" lang="en-C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 rot="10800000">
            <a:off x="1580971" y="4647834"/>
            <a:ext cx="1047750" cy="2000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525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Step5 : From </a:t>
            </a:r>
            <a:r>
              <a:rPr lang="en-US" sz="2000" b="1" dirty="0"/>
              <a:t>the group section click on </a:t>
            </a:r>
            <a:r>
              <a:rPr lang="en-US" sz="2000" b="1" u="sng" dirty="0"/>
              <a:t>view sign-up sheet to join a group</a:t>
            </a:r>
            <a:r>
              <a:rPr lang="en-US" sz="2000" b="1" dirty="0"/>
              <a:t> of your section</a:t>
            </a:r>
            <a:r>
              <a:rPr lang="en-CA" sz="2000" dirty="0"/>
              <a:t/>
            </a:r>
            <a:br>
              <a:rPr lang="en-CA" sz="2000" dirty="0"/>
            </a:br>
            <a:r>
              <a:rPr lang="en-US" sz="2000" dirty="0"/>
              <a:t> </a:t>
            </a:r>
            <a:r>
              <a:rPr lang="en-CA" sz="2000" dirty="0"/>
              <a:t/>
            </a:r>
            <a:br>
              <a:rPr lang="en-CA" sz="2000" dirty="0"/>
            </a:br>
            <a:endParaRPr lang="en-CA" sz="20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786" y="1825625"/>
            <a:ext cx="9366427" cy="435133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ight Arrow 4"/>
          <p:cNvSpPr/>
          <p:nvPr/>
        </p:nvSpPr>
        <p:spPr>
          <a:xfrm rot="10800000">
            <a:off x="4217778" y="3831200"/>
            <a:ext cx="2010494" cy="3401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423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Step </a:t>
            </a:r>
            <a:r>
              <a:rPr lang="en-US" sz="2000" b="1" dirty="0" smtClean="0"/>
              <a:t>6: From </a:t>
            </a:r>
            <a:r>
              <a:rPr lang="en-US" sz="2000" b="1" dirty="0"/>
              <a:t>the below sign-up sheet </a:t>
            </a:r>
            <a:r>
              <a:rPr lang="en-US" sz="2000" b="1" u="sng" dirty="0"/>
              <a:t>click on the sign up under your section number</a:t>
            </a:r>
            <a:endParaRPr lang="en-CA" sz="20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80" y="1351172"/>
            <a:ext cx="10044337" cy="435133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Down Arrow 4"/>
          <p:cNvSpPr/>
          <p:nvPr/>
        </p:nvSpPr>
        <p:spPr>
          <a:xfrm rot="5400000">
            <a:off x="2976113" y="2950235"/>
            <a:ext cx="232913" cy="273457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79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76200" cmpd="thickThin">
            <a:solidFill>
              <a:srgbClr val="62242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137160" tIns="91440" rIns="137160" bIns="91440" anchor="ctr" anchorCtr="0" upright="1"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b="1" i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endParaRPr lang="en-C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b="1" i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are enrolled</a:t>
            </a:r>
            <a:endParaRPr lang="en-C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b="1" i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Just inform your doctor that you performed the task.</a:t>
            </a:r>
            <a:endParaRPr lang="en-C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22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67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 Step5 : From the group section click on view sign-up sheet to join a group of your section   </vt:lpstr>
      <vt:lpstr>Step 6: From the below sign-up sheet click on the sign up under your section number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Abdullah Said</dc:creator>
  <cp:lastModifiedBy>Abdullah Said</cp:lastModifiedBy>
  <cp:revision>2</cp:revision>
  <dcterms:created xsi:type="dcterms:W3CDTF">2014-09-13T14:34:29Z</dcterms:created>
  <dcterms:modified xsi:type="dcterms:W3CDTF">2014-09-13T14:49:45Z</dcterms:modified>
</cp:coreProperties>
</file>