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69B4-325D-4869-B8A1-BE2706279B78}" type="datetimeFigureOut">
              <a:rPr lang="en-CA" smtClean="0"/>
              <a:t>2014-12-06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F64-133C-4840-A706-B67234C5A4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236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69B4-325D-4869-B8A1-BE2706279B78}" type="datetimeFigureOut">
              <a:rPr lang="en-CA" smtClean="0"/>
              <a:t>2014-12-06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F64-133C-4840-A706-B67234C5A4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021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69B4-325D-4869-B8A1-BE2706279B78}" type="datetimeFigureOut">
              <a:rPr lang="en-CA" smtClean="0"/>
              <a:t>2014-12-06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F64-133C-4840-A706-B67234C5A4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093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69B4-325D-4869-B8A1-BE2706279B78}" type="datetimeFigureOut">
              <a:rPr lang="en-CA" smtClean="0"/>
              <a:t>2014-12-06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F64-133C-4840-A706-B67234C5A4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983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69B4-325D-4869-B8A1-BE2706279B78}" type="datetimeFigureOut">
              <a:rPr lang="en-CA" smtClean="0"/>
              <a:t>2014-12-06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F64-133C-4840-A706-B67234C5A4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391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69B4-325D-4869-B8A1-BE2706279B78}" type="datetimeFigureOut">
              <a:rPr lang="en-CA" smtClean="0"/>
              <a:t>2014-12-06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F64-133C-4840-A706-B67234C5A4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57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69B4-325D-4869-B8A1-BE2706279B78}" type="datetimeFigureOut">
              <a:rPr lang="en-CA" smtClean="0"/>
              <a:t>2014-12-06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F64-133C-4840-A706-B67234C5A4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86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69B4-325D-4869-B8A1-BE2706279B78}" type="datetimeFigureOut">
              <a:rPr lang="en-CA" smtClean="0"/>
              <a:t>2014-12-06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F64-133C-4840-A706-B67234C5A4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633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69B4-325D-4869-B8A1-BE2706279B78}" type="datetimeFigureOut">
              <a:rPr lang="en-CA" smtClean="0"/>
              <a:t>2014-12-06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F64-133C-4840-A706-B67234C5A4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296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69B4-325D-4869-B8A1-BE2706279B78}" type="datetimeFigureOut">
              <a:rPr lang="en-CA" smtClean="0"/>
              <a:t>2014-12-06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F64-133C-4840-A706-B67234C5A4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014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69B4-325D-4869-B8A1-BE2706279B78}" type="datetimeFigureOut">
              <a:rPr lang="en-CA" smtClean="0"/>
              <a:t>2014-12-06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F64-133C-4840-A706-B67234C5A4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729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69B4-325D-4869-B8A1-BE2706279B78}" type="datetimeFigureOut">
              <a:rPr lang="en-CA" smtClean="0"/>
              <a:t>2014-12-06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76F64-133C-4840-A706-B67234C5A4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322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826" y="414068"/>
            <a:ext cx="10498347" cy="684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3947" y="439738"/>
            <a:ext cx="8084105" cy="626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0226" y="88236"/>
            <a:ext cx="9575321" cy="69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39901"/>
            <a:ext cx="9850690" cy="596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325" y="600075"/>
            <a:ext cx="903922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9405" y="0"/>
            <a:ext cx="8229600" cy="638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Abdullah Said</dc:creator>
  <cp:lastModifiedBy>Abdullah Said</cp:lastModifiedBy>
  <cp:revision>6</cp:revision>
  <dcterms:created xsi:type="dcterms:W3CDTF">2014-12-03T16:18:38Z</dcterms:created>
  <dcterms:modified xsi:type="dcterms:W3CDTF">2014-12-06T18:42:54Z</dcterms:modified>
</cp:coreProperties>
</file>